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91" r:id="rId3"/>
    <p:sldId id="272" r:id="rId4"/>
    <p:sldId id="280" r:id="rId5"/>
    <p:sldId id="296" r:id="rId6"/>
    <p:sldId id="284" r:id="rId7"/>
    <p:sldId id="292" r:id="rId8"/>
    <p:sldId id="293" r:id="rId9"/>
    <p:sldId id="294" r:id="rId10"/>
    <p:sldId id="285" r:id="rId11"/>
    <p:sldId id="270" r:id="rId12"/>
  </p:sldIdLst>
  <p:sldSz cx="14630400" cy="8229600"/>
  <p:notesSz cx="6858000" cy="9144000"/>
  <p:custDataLst>
    <p:tags r:id="rId14"/>
  </p:custDataLst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2" y="7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7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7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2"/>
            <a:ext cx="6461760" cy="5431156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2"/>
            <a:ext cx="6461760" cy="5431156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1" y="1842136"/>
            <a:ext cx="6464300" cy="76771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1" y="2609850"/>
            <a:ext cx="6464300" cy="4741546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2"/>
            <a:ext cx="8178800" cy="7023736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2"/>
            <a:ext cx="4813301" cy="5629276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0" y="5760720"/>
            <a:ext cx="877824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0" y="735330"/>
            <a:ext cx="8778240" cy="493776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0" y="6440806"/>
            <a:ext cx="8778240" cy="965834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2"/>
            <a:ext cx="13167360" cy="543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28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2998904" y="831235"/>
            <a:ext cx="10241280" cy="2103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4864" indent="0">
              <a:buNone/>
            </a:pPr>
            <a:r>
              <a:rPr lang="en-US" sz="648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5757" y="2377441"/>
            <a:ext cx="11665296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4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b?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3.35: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  </a:t>
            </a:r>
          </a:p>
          <a:p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735 : (-5)       b,(-528) : (-12)  c, (-2020) : 101</a:t>
            </a:r>
          </a:p>
          <a:p>
            <a:endParaRPr 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4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4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a?</a:t>
            </a:r>
          </a:p>
          <a:p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3.48: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a,Tìm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-25.</a:t>
            </a:r>
          </a:p>
          <a:p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b,Tìm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-25.</a:t>
            </a:r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-26775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4:TÌM SỐ NGUYÊN THỎA MÃN ĐIỀU KIỆN KHÁC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3203" y="1090464"/>
            <a:ext cx="14171174" cy="2333059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tập: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&gt; y,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63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+ y = -24.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3203" y="3077885"/>
                <a:ext cx="14171174" cy="492534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x + y = -24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âm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.7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âm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-63 ;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-21: -7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-9</a:t>
                </a:r>
              </a:p>
              <a:p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-21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-24</a:t>
                </a: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x &gt;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-21</a:t>
                </a: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3203" y="3077885"/>
                <a:ext cx="14171174" cy="4925347"/>
              </a:xfrm>
              <a:blipFill>
                <a:blip r:embed="rId2"/>
                <a:stretch>
                  <a:fillRect t="-5074" b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52938" y="2377441"/>
                <a:ext cx="12356573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sau:Tìm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=9</m:t>
                      </m:r>
                    </m:oMath>
                  </m:oMathPara>
                </a14:m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 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=13</m:t>
                      </m:r>
                    </m:oMath>
                  </m:oMathPara>
                </a14:m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Chuẩn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bị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chương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III</a:t>
                </a:r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38" y="2377441"/>
                <a:ext cx="12356573" cy="3046988"/>
              </a:xfrm>
              <a:prstGeom prst="rect">
                <a:avLst/>
              </a:prstGeom>
              <a:blipFill>
                <a:blip r:embed="rId2"/>
                <a:stretch>
                  <a:fillRect l="-1677" t="-3400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829086" y="640080"/>
            <a:ext cx="6739949" cy="1123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32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432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71054" y="1608922"/>
            <a:ext cx="12435840" cy="2622470"/>
          </a:xfrm>
        </p:spPr>
        <p:txBody>
          <a:bodyPr>
            <a:noAutofit/>
          </a:bodyPr>
          <a:lstStyle/>
          <a:p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3.35: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735 : (-5) = -147       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,(-528) : (-12) = 44    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(-2020) : 101 = -20</a:t>
            </a:r>
            <a:endParaRPr lang="vi-VN" sz="336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94048" y="5497354"/>
                <a:ext cx="10241280" cy="2103120"/>
              </a:xfrm>
            </p:spPr>
            <p:txBody>
              <a:bodyPr>
                <a:noAutofit/>
              </a:bodyPr>
              <a:lstStyle/>
              <a:p>
                <a:r>
                  <a:rPr lang="en-US" sz="336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36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3.48(SGK – 75)</a:t>
                </a: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±1;±3;±5;±15</m:t>
                        </m:r>
                      </m:e>
                    </m:d>
                  </m:oMath>
                </a14:m>
                <a:endParaRPr lang="en-US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±1;±5;±25</m:t>
                        </m:r>
                      </m:e>
                    </m:d>
                  </m:oMath>
                </a14:m>
                <a:endParaRPr lang="en-US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 </m:t>
                    </m:r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±5</m:t>
                    </m:r>
                  </m:oMath>
                </a14:m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94048" y="5497354"/>
                <a:ext cx="10241280" cy="2103120"/>
              </a:xfrm>
              <a:blipFill>
                <a:blip r:embed="rId2"/>
                <a:stretch>
                  <a:fillRect t="-4058" b="-26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552390" y="256551"/>
            <a:ext cx="9873168" cy="10369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CHIA HAI SỐ NGUYÊN</a:t>
            </a:r>
            <a:endParaRPr lang="vi-VN" sz="336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11657" y="4231392"/>
            <a:ext cx="11406066" cy="10369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TÌM BỘI, ƯỚC CỦA MỘT SỐ NGUYÊN</a:t>
            </a:r>
            <a:endParaRPr lang="vi-VN" sz="336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54560" y="298376"/>
            <a:ext cx="10411544" cy="2142125"/>
          </a:xfrm>
          <a:prstGeom prst="rect">
            <a:avLst/>
          </a:prstGeom>
          <a:noFill/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sz="6600" b="1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6600" b="1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41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600" b="1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6600" b="1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en-US" sz="6600" b="1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CHUNG 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BỘI, ƯỚC CỦA MỘT SỐ NGUYÊN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16022" y="1522513"/>
            <a:ext cx="14084765" cy="176403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3.37(SBT – 59)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-50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4480" y="4201210"/>
                <a:ext cx="11428541" cy="2103120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B(11)=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−44;−33;−22;……..;77;88;99</m:t>
                        </m:r>
                      </m:e>
                    </m:d>
                  </m:oMath>
                </a14:m>
                <a:endParaRPr lang="en-US" sz="4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4480" y="4201210"/>
                <a:ext cx="11428541" cy="2103120"/>
              </a:xfrm>
              <a:blipFill>
                <a:blip r:embed="rId2"/>
                <a:stretch>
                  <a:fillRect l="-1067" t="-6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BỘI, ƯỚC CỦA MỘT SỐ NGUYÊN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316022" y="1522512"/>
                <a:ext cx="14084765" cy="2678698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3.38(SBT – 59)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Liệt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kê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⋮3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à −18&lt;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≤18</m:t>
                          </m:r>
                        </m:e>
                      </m:d>
                    </m:oMath>
                  </m:oMathPara>
                </a14:m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16022" y="1522512"/>
                <a:ext cx="14084765" cy="2678698"/>
              </a:xfrm>
              <a:blipFill>
                <a:blip r:embed="rId2"/>
                <a:stretch>
                  <a:fillRect t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71395" y="4770084"/>
            <a:ext cx="11428541" cy="262828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Kết </a:t>
            </a:r>
            <a:r>
              <a:rPr lang="en-US" sz="4800" dirty="0" err="1">
                <a:solidFill>
                  <a:srgbClr val="FF0000"/>
                </a:solidFill>
              </a:rPr>
              <a:t>quả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52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= {-15;-12;-9;-6;-3;0;3;6;9;12;15;18</a:t>
            </a:r>
          </a:p>
        </p:txBody>
      </p:sp>
    </p:spTree>
    <p:extLst>
      <p:ext uri="{BB962C8B-B14F-4D97-AF65-F5344CB8AC3E}">
        <p14:creationId xmlns:p14="http://schemas.microsoft.com/office/powerpoint/2010/main" val="3461706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b,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c,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  <a:blipFill>
                <a:blip r:embed="rId2"/>
                <a:stretch>
                  <a:fillRect l="-1872" t="-15183" b="-18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52938" y="4201210"/>
            <a:ext cx="12961440" cy="3197155"/>
          </a:xfrm>
        </p:spPr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Kết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quả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a,Vì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=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0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8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= -1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-1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-8</a:t>
            </a:r>
          </a:p>
          <a:p>
            <a:pPr algn="l"/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b,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  <a:blipFill>
                <a:blip r:embed="rId2"/>
                <a:stretch>
                  <a:fillRect l="-1872" t="-15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= 1.7 = (-1).(-7)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TH1: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+2=7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=4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=5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TH2: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+2=1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=−1</m:t>
                          </m:r>
                        </m:e>
                      </m:mr>
                    </m:m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TH3: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−3=−1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+2=−7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TH4: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−3=−7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+2=−1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=−4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=−3</m:t>
                          </m:r>
                        </m:e>
                      </m:mr>
                    </m:m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  <a:blipFill>
                <a:blip r:embed="rId3"/>
                <a:stretch>
                  <a:fillRect l="-1270" t="-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426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7280" y="1522512"/>
            <a:ext cx="12698640" cy="233305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n + 4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+ 1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b, 2n + 5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+ 2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+1+3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𝑘h𝑖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3⋮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hay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∈Ư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±1:±3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+1=1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+1=−1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+1=3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+1=−3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=−4</m:t>
                      </m:r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  <a:blipFill>
                <a:blip r:embed="rId2"/>
                <a:stretch>
                  <a:fillRect l="-1270" t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2324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7280" y="1522512"/>
            <a:ext cx="12698640" cy="233305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n + 4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+ 1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b, 2n + 5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+ 2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48071" y="4201210"/>
                <a:ext cx="13566307" cy="3715613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+5=2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2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𝑘h𝑖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1⋮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Hay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+2∈Ư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=±1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+2=1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ì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+2=−1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ì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8071" y="4201210"/>
                <a:ext cx="13566307" cy="3715613"/>
              </a:xfrm>
              <a:blipFill>
                <a:blip r:embed="rId2"/>
                <a:stretch>
                  <a:fillRect l="-1528" t="-3607" b="-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459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355</Words>
  <Application>Microsoft Office PowerPoint</Application>
  <PresentationFormat>Custom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Bài 3.35: Thực hiện phép chia a, 735 : (-5) = -147          b,(-528) : (-12) = 44         c, (-2020) : 101 = -20</vt:lpstr>
      <vt:lpstr>PowerPoint Presentation</vt:lpstr>
      <vt:lpstr>Bài 3.37(SBT – 59)  Tìm các bội khác 0 của 11, lớn hơn -50 và nhỏ hơn 100</vt:lpstr>
      <vt:lpstr>Bài 3.38(SBT – 59)  Liệt kê các phần tử của tập hợp sau: P={x∈Z|x⋮3 và -18&lt;x≤18}</vt:lpstr>
      <vt:lpstr> Bài 1: Tìm các số nguyên x và y biết           a,   x(2y+1)=8           b, (x-3)(y+2)=7           c,(2x-1)(y-2)=4 </vt:lpstr>
      <vt:lpstr> Bài 1: Tìm các số nguyên x và y biết           a,   x(2y+1)=8           b, (x-3)(y+2)=7     </vt:lpstr>
      <vt:lpstr> Bài 2: Tìm số nguyên n biết:           a, n + 4 chia hết cho n + 1           b, 2n + 5 chia hết cho n + 2     </vt:lpstr>
      <vt:lpstr> Bài 2: Tìm số nguyên n biết:           a, n + 4 chia hết cho n + 1           b, 2n + 5 chia hết cho n + 2     </vt:lpstr>
      <vt:lpstr> Bài tập:Tìm các số nguyên x và y trong đó x &gt; y, biết  xy = 63 và x + y = -24.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48</cp:revision>
  <dcterms:created xsi:type="dcterms:W3CDTF">2020-04-24T09:35:43Z</dcterms:created>
  <dcterms:modified xsi:type="dcterms:W3CDTF">2021-08-16T18:30:59Z</dcterms:modified>
</cp:coreProperties>
</file>